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62" r:id="rId2"/>
    <p:sldId id="260" r:id="rId3"/>
    <p:sldId id="263" r:id="rId4"/>
    <p:sldId id="261" r:id="rId5"/>
    <p:sldId id="284" r:id="rId6"/>
    <p:sldId id="292" r:id="rId7"/>
    <p:sldId id="293" r:id="rId8"/>
    <p:sldId id="294" r:id="rId9"/>
    <p:sldId id="298" r:id="rId10"/>
    <p:sldId id="295" r:id="rId11"/>
    <p:sldId id="296" r:id="rId12"/>
    <p:sldId id="297" r:id="rId13"/>
    <p:sldId id="291" r:id="rId14"/>
    <p:sldId id="285" r:id="rId15"/>
    <p:sldId id="286" r:id="rId16"/>
    <p:sldId id="290" r:id="rId17"/>
    <p:sldId id="268" r:id="rId18"/>
    <p:sldId id="265" r:id="rId19"/>
    <p:sldId id="288" r:id="rId20"/>
    <p:sldId id="299" r:id="rId21"/>
    <p:sldId id="266" r:id="rId22"/>
    <p:sldId id="269" r:id="rId23"/>
    <p:sldId id="270" r:id="rId24"/>
    <p:sldId id="271" r:id="rId25"/>
    <p:sldId id="267" r:id="rId26"/>
    <p:sldId id="273" r:id="rId27"/>
    <p:sldId id="272" r:id="rId28"/>
    <p:sldId id="304" r:id="rId29"/>
    <p:sldId id="303" r:id="rId30"/>
    <p:sldId id="305" r:id="rId31"/>
    <p:sldId id="306" r:id="rId32"/>
    <p:sldId id="307" r:id="rId33"/>
    <p:sldId id="274" r:id="rId34"/>
    <p:sldId id="275" r:id="rId35"/>
    <p:sldId id="311" r:id="rId36"/>
    <p:sldId id="313" r:id="rId37"/>
    <p:sldId id="312" r:id="rId38"/>
    <p:sldId id="314" r:id="rId39"/>
    <p:sldId id="276" r:id="rId40"/>
    <p:sldId id="277" r:id="rId41"/>
    <p:sldId id="301" r:id="rId42"/>
    <p:sldId id="308" r:id="rId43"/>
    <p:sldId id="309" r:id="rId44"/>
    <p:sldId id="310" r:id="rId45"/>
    <p:sldId id="279" r:id="rId46"/>
    <p:sldId id="28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youtu.be/UUPn5YygFgE?si=fOjGS7frNqcJWdBN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ieY6bY_Rgyg?si=J2sLyG0pGJHbj8KL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youtu.be/44kZ5xZ0Jso?si=ShWp25twiPBS69ae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media" Target="../media/media4.mp4"/><Relationship Id="rId7" Type="http://schemas.openxmlformats.org/officeDocument/2006/relationships/image" Target="../media/image6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</a:t>
            </a:r>
            <a:r>
              <a:rPr lang="ko-KR" altLang="en-US" sz="2400"/>
              <a:t>서현재</a:t>
            </a:r>
            <a:r>
              <a:rPr lang="en-US" altLang="ko-KR" sz="2400"/>
              <a:t>-</a:t>
            </a:r>
            <a:endParaRPr lang="en-US" altLang="ko-KR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580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백준 플레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C#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형상관리 툴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742950" lvl="1" indent="-285750">
              <a:buFontTx/>
              <a:buChar char="-"/>
            </a:pPr>
            <a:r>
              <a:rPr lang="en-US" altLang="ko-KR"/>
              <a:t>GithubDesktop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19948" y="58860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r>
              <a:rPr lang="ko-KR" altLang="en-US" sz="1400"/>
              <a:t>의 </a:t>
            </a:r>
            <a:r>
              <a:rPr lang="en-US" altLang="ko-KR" sz="1400"/>
              <a:t>Event</a:t>
            </a:r>
            <a:r>
              <a:rPr lang="ko-KR" altLang="en-US" sz="1400"/>
              <a:t>들을 관리하게하는 클래스이다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FF83-8941-2D1E-0443-D3A13F1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14" y="1123748"/>
            <a:ext cx="3531137" cy="212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7B3795-EB0A-935B-E7D0-2721C3A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1187466"/>
            <a:ext cx="3775587" cy="2010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3431458" y="3473139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4" y="4100053"/>
            <a:ext cx="6289543" cy="2319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6929447" y="473737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76682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464889" y="2334857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C1E73-070E-D780-4B78-D44350CD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5" y="3133684"/>
            <a:ext cx="2934109" cy="29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3360586" y="31336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99" y="3904185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2474448" y="4105395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BFA588-8789-5205-398F-C17B46C09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645" y="3741477"/>
            <a:ext cx="6377855" cy="26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777316" y="1771865"/>
            <a:ext cx="349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873519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5" y="3664569"/>
            <a:ext cx="6889640" cy="47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3069051" y="4414808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9E36C-8121-D19A-667B-F05B9FE7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590" y="6120548"/>
            <a:ext cx="6668431" cy="22863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6869D4-94E8-C02D-CBC2-0EDD876D4122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6754432" y="2033475"/>
            <a:ext cx="10228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07FC5-0332-3291-1BEB-8A718AC3D8C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310805" y="4140756"/>
            <a:ext cx="1" cy="27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D3FEA6-4F0F-A624-D6E6-B9B51A57F2D5}"/>
              </a:ext>
            </a:extLst>
          </p:cNvPr>
          <p:cNvSpPr txBox="1"/>
          <p:nvPr/>
        </p:nvSpPr>
        <p:spPr>
          <a:xfrm>
            <a:off x="3069051" y="5425465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08FAC3-67DE-A6E1-FE84-6D487602A6CE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5310806" y="5733242"/>
            <a:ext cx="0" cy="387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787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자동생성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69150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1626015" y="10618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2CAC30-440D-6447-BB43-3CD31A0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00" y="18395"/>
            <a:ext cx="3919794" cy="29398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0E8759-940A-287F-7A2F-DA1B4D4230A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621963" y="1488318"/>
            <a:ext cx="1419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07AF1-CCDA-5181-AEF8-361AF712D14D}"/>
              </a:ext>
            </a:extLst>
          </p:cNvPr>
          <p:cNvSpPr txBox="1"/>
          <p:nvPr/>
        </p:nvSpPr>
        <p:spPr>
          <a:xfrm>
            <a:off x="1288026" y="2246266"/>
            <a:ext cx="311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</a:t>
            </a:r>
            <a:r>
              <a:rPr lang="en-US" altLang="ko-KR"/>
              <a:t>player data</a:t>
            </a:r>
            <a:r>
              <a:rPr lang="ko-KR" altLang="en-US"/>
              <a:t>는 </a:t>
            </a:r>
            <a:r>
              <a:rPr lang="en-US" altLang="ko-KR"/>
              <a:t>GameManager</a:t>
            </a:r>
            <a:r>
              <a:rPr lang="ko-KR" altLang="en-US"/>
              <a:t>에서 관리한다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153D3-7225-A459-B68D-83B3440B36A0}"/>
              </a:ext>
            </a:extLst>
          </p:cNvPr>
          <p:cNvSpPr/>
          <p:nvPr/>
        </p:nvSpPr>
        <p:spPr>
          <a:xfrm>
            <a:off x="1764891" y="4239937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UI_PlayerCard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4B95A4-8E61-32C6-DEFA-9F60B3AA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9" y="3384714"/>
            <a:ext cx="4835807" cy="256339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60815A-6037-A865-13E3-A245C34C8154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760839" y="4666411"/>
            <a:ext cx="1104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E99F41-8C80-4D50-3A29-ADC8FE4B9836}"/>
              </a:ext>
            </a:extLst>
          </p:cNvPr>
          <p:cNvSpPr txBox="1"/>
          <p:nvPr/>
        </p:nvSpPr>
        <p:spPr>
          <a:xfrm>
            <a:off x="1065576" y="5369682"/>
            <a:ext cx="3116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전투는 자동 전투로 공격 </a:t>
            </a:r>
            <a:r>
              <a:rPr lang="en-US" altLang="ko-KR"/>
              <a:t>Coroutine</a:t>
            </a:r>
            <a:r>
              <a:rPr lang="ko-KR" altLang="en-US"/>
              <a:t>이 전투가 끝이 날때까지 반복해서 공격한다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71283" y="626844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3585087" y="2412823"/>
            <a:ext cx="5021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3</a:t>
            </a:r>
            <a:r>
              <a:rPr lang="ko-KR" altLang="en-US"/>
              <a:t>회 웅진 씽크빅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스팀 출시 예정작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8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1000432" y="1124232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4820264" y="3340869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91" y="2525463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090218" y="3941034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각 행을 배열에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552594"/>
            <a:ext cx="477125" cy="223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510810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01" y="1438999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90473"/>
            <a:ext cx="346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함수이다</a:t>
            </a:r>
            <a:r>
              <a:rPr lang="en-US" altLang="ko-KR" sz="1400"/>
              <a:t>. </a:t>
            </a:r>
          </a:p>
          <a:p>
            <a:pPr algn="ctr"/>
            <a:r>
              <a:rPr lang="ko-KR" altLang="en-US" sz="1400"/>
              <a:t>이 것은 실제 게임에 들어갈 때 데이터를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5085579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1AF0A-FDAE-39AE-97C4-8178DBC7C5B6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 flipV="1">
            <a:off x="6400800" y="1772420"/>
            <a:ext cx="10632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3AFB49-7237-061A-E827-B2197249FB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400800" y="3559806"/>
            <a:ext cx="1063210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8B0B3A-CECA-42C4-74E0-B79D14E331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6400800" y="5347189"/>
            <a:ext cx="1063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사용하는데 </a:t>
            </a:r>
            <a:r>
              <a:rPr lang="en-US" altLang="ko-KR" sz="1400"/>
              <a:t>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351639" y="1097352"/>
            <a:ext cx="1071716" cy="1814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73626" y="1976668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69110" y="2346000"/>
            <a:ext cx="1466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지원할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3153964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8000" y="52009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2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58E8E1-1150-71F5-653D-51E333D34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81" y="1001466"/>
            <a:ext cx="8852838" cy="39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226143" y="1959115"/>
            <a:ext cx="283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목적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기간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기능을 개발하기 위한 사용 도구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인원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업무</a:t>
            </a:r>
            <a:r>
              <a:rPr lang="en-US" altLang="ko-KR" sz="2000"/>
              <a:t>: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2959510" y="1959115"/>
            <a:ext cx="7954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게임 개발 공모전을 위한 수학 게임</a:t>
            </a:r>
            <a:br>
              <a:rPr lang="en-US" altLang="ko-KR" sz="2000"/>
            </a:br>
            <a:r>
              <a:rPr lang="ko-KR" altLang="en-US" sz="2000"/>
              <a:t> </a:t>
            </a:r>
            <a:r>
              <a:rPr lang="en-US" altLang="ko-KR" sz="2000"/>
              <a:t>2023.04~ 2023.08</a:t>
            </a:r>
            <a:br>
              <a:rPr lang="en-US" altLang="ko-KR" sz="2000"/>
            </a:br>
            <a:r>
              <a:rPr lang="en-US" altLang="ko-KR" sz="2000"/>
              <a:t>Unity, C#, Git, GithubDesktop, </a:t>
            </a:r>
            <a:r>
              <a:rPr lang="ko-KR" altLang="en-US" sz="2000"/>
              <a:t>포톤</a:t>
            </a:r>
            <a:r>
              <a:rPr lang="en-US" altLang="ko-KR" sz="2000"/>
              <a:t>, MathpidAPI, Firebase</a:t>
            </a:r>
          </a:p>
          <a:p>
            <a:pPr latinLnBrk="1"/>
            <a:br>
              <a:rPr lang="en-US" altLang="ko-KR" sz="2000"/>
            </a:br>
            <a:r>
              <a:rPr lang="en-US" altLang="ko-KR" sz="2000"/>
              <a:t>5</a:t>
            </a:r>
            <a:r>
              <a:rPr lang="ko-KR" altLang="en-US" sz="2000"/>
              <a:t>인</a:t>
            </a:r>
            <a:r>
              <a:rPr lang="en-US" altLang="ko-KR" sz="2000"/>
              <a:t>(</a:t>
            </a:r>
            <a:r>
              <a:rPr lang="ko-KR" altLang="en-US" sz="2000"/>
              <a:t>프로그래머</a:t>
            </a:r>
            <a:r>
              <a:rPr lang="en-US" altLang="ko-KR" sz="2000"/>
              <a:t>4, </a:t>
            </a:r>
            <a:r>
              <a:rPr lang="ko-KR" altLang="en-US" sz="2000"/>
              <a:t>아트</a:t>
            </a:r>
            <a:r>
              <a:rPr lang="en-US" altLang="ko-KR" sz="2000"/>
              <a:t>1)</a:t>
            </a:r>
            <a:br>
              <a:rPr lang="en-US" altLang="ko-KR" sz="2000"/>
            </a:br>
            <a:r>
              <a:rPr lang="ko-KR" altLang="en-US" sz="2000"/>
              <a:t>애니메이션</a:t>
            </a:r>
            <a:r>
              <a:rPr lang="en-US" altLang="ko-KR" sz="2000"/>
              <a:t>, UI, </a:t>
            </a:r>
            <a:r>
              <a:rPr lang="ko-KR" altLang="en-US" sz="2000">
                <a:solidFill>
                  <a:srgbClr val="FFC000"/>
                </a:solidFill>
              </a:rPr>
              <a:t>포톤 서버</a:t>
            </a:r>
            <a:r>
              <a:rPr lang="en-US" altLang="ko-KR" sz="2000"/>
              <a:t>, </a:t>
            </a:r>
            <a:r>
              <a:rPr lang="ko-KR" altLang="en-US" sz="2000">
                <a:solidFill>
                  <a:srgbClr val="FFC000"/>
                </a:solidFill>
              </a:rPr>
              <a:t>멀티</a:t>
            </a:r>
            <a:r>
              <a:rPr lang="en-US" altLang="ko-KR" sz="2000"/>
              <a:t>, </a:t>
            </a:r>
            <a:r>
              <a:rPr lang="en-US" altLang="ko-KR" sz="2000">
                <a:solidFill>
                  <a:srgbClr val="FFC000"/>
                </a:solidFill>
              </a:rPr>
              <a:t>MathpidAPI</a:t>
            </a:r>
            <a:r>
              <a:rPr lang="ko-KR" altLang="en-US" sz="2000">
                <a:solidFill>
                  <a:srgbClr val="FFC000"/>
                </a:solidFill>
              </a:rPr>
              <a:t>연동</a:t>
            </a:r>
            <a:r>
              <a:rPr lang="en-US" altLang="ko-KR" sz="2000"/>
              <a:t>, </a:t>
            </a:r>
            <a:r>
              <a:rPr lang="ko-KR" altLang="en-US" sz="2000"/>
              <a:t>데이터 연동</a:t>
            </a:r>
            <a:r>
              <a:rPr lang="en-US" altLang="ko-KR" sz="2000"/>
              <a:t>, </a:t>
            </a:r>
            <a:r>
              <a:rPr lang="ko-KR" altLang="en-US" sz="2000"/>
              <a:t>스토리모드</a:t>
            </a:r>
            <a:r>
              <a:rPr lang="en-US" altLang="ko-KR" sz="2000"/>
              <a:t>, </a:t>
            </a:r>
            <a:r>
              <a:rPr lang="ko-KR" altLang="en-US" sz="2000"/>
              <a:t>연습모드</a:t>
            </a:r>
            <a:endParaRPr lang="ko-KR" altLang="en-US" sz="2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해상도 트러블 슈팅</a:t>
            </a:r>
            <a:endParaRPr lang="en-US" altLang="ko-KR" sz="4000"/>
          </a:p>
        </p:txBody>
      </p:sp>
      <p:pic>
        <p:nvPicPr>
          <p:cNvPr id="3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EAEC2E68-93A2-92FE-45D3-B750B0CF4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940" y="941504"/>
            <a:ext cx="7270115" cy="3900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8D43F-16E4-0FCE-98C5-AF1B1852496C}"/>
              </a:ext>
            </a:extLst>
          </p:cNvPr>
          <p:cNvSpPr txBox="1"/>
          <p:nvPr/>
        </p:nvSpPr>
        <p:spPr>
          <a:xfrm>
            <a:off x="3716590" y="565488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서로 다른 해상도를 가진 두 기기로 </a:t>
            </a:r>
            <a:r>
              <a:rPr lang="en-US" altLang="ko-KR" sz="1400"/>
              <a:t>PVP</a:t>
            </a:r>
            <a:r>
              <a:rPr lang="ko-KR" altLang="en-US" sz="1400"/>
              <a:t>를 진행하면 플레이가 이상해진다</a:t>
            </a:r>
            <a:r>
              <a:rPr lang="en-US" altLang="ko-KR" sz="1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500C-D0E5-C0EE-5C13-97F0989AB2E6}"/>
              </a:ext>
            </a:extLst>
          </p:cNvPr>
          <p:cNvSpPr txBox="1"/>
          <p:nvPr/>
        </p:nvSpPr>
        <p:spPr>
          <a:xfrm>
            <a:off x="3716590" y="617810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해상도가 다른 두 환경에서는 물체의 위치가 이상하게 잡힌다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8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이해</a:t>
            </a:r>
            <a:endParaRPr lang="en-US" altLang="ko-KR" sz="4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BA98B-B86A-5324-B987-C116E4B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3" y="1081549"/>
            <a:ext cx="4758813" cy="2256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FBCAC-1F6A-0482-BBC0-740B97B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3" y="3711450"/>
            <a:ext cx="4758813" cy="2222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5461818" y="1081549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되는 경우 두 화면에서 동일한 좌표를 가지지만 화면상의 위치는 달라지게 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5461817" y="2209668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1920x1080 </a:t>
            </a:r>
            <a:r>
              <a:rPr lang="ko-KR" altLang="en-US" sz="1400"/>
              <a:t>해상도의 기기에서는 오른쪽 가장자리에 매우 가까이 있다고 보일 것이고</a:t>
            </a:r>
            <a:r>
              <a:rPr lang="en-US" altLang="ko-KR" sz="1400"/>
              <a:t>, 3200x1440 </a:t>
            </a:r>
            <a:r>
              <a:rPr lang="ko-KR" altLang="en-US" sz="1400"/>
              <a:t>해상도에서는 거의 화면의 정중앙에서 살짝 오른쪽위로 이동한 정도의 위치에 있다고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5461816" y="369422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그리고 플레이어의 이동속도도 문제가 있었다</a:t>
            </a:r>
            <a:r>
              <a:rPr lang="en-US" altLang="ko-KR" sz="1400"/>
              <a:t>. </a:t>
            </a:r>
            <a:r>
              <a:rPr lang="ko-KR" altLang="en-US" sz="1400"/>
              <a:t>플레이어는 동일한 단위</a:t>
            </a:r>
            <a:r>
              <a:rPr lang="en-US" altLang="ko-KR" sz="1400"/>
              <a:t>(unit)</a:t>
            </a:r>
            <a:r>
              <a:rPr lang="ko-KR" altLang="en-US" sz="1400"/>
              <a:t>으로 이동하므로 작은 해상도를 가진 플레이어가 상대적으로 더 높은 이동속도를 가지게 되었다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0342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56005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1A01E7-552D-E726-A1A3-F02A67E2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85" y="1043331"/>
            <a:ext cx="7383629" cy="41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578945" y="1224823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앞선 상황에서 문제를 해결하기 위해 오브젝트 위치를 왜곡하여 해결하려했다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578944" y="220339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MasterClient</a:t>
            </a:r>
            <a:r>
              <a:rPr lang="ko-KR" altLang="en-US" sz="1400"/>
              <a:t>에서 생긴 이 오브젝트의 정보를</a:t>
            </a:r>
            <a:r>
              <a:rPr lang="en-US" altLang="ko-KR" sz="1400"/>
              <a:t>, </a:t>
            </a:r>
            <a:r>
              <a:rPr lang="ko-KR" altLang="en-US" sz="1400"/>
              <a:t>다른 </a:t>
            </a:r>
            <a:r>
              <a:rPr lang="en-US" altLang="ko-KR" sz="1400"/>
              <a:t>Client</a:t>
            </a:r>
            <a:r>
              <a:rPr lang="ko-KR" altLang="en-US" sz="1400"/>
              <a:t>에서 수신할 때는 자기 해상도에 맞게끔 조정해서 가져오는것이다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578943" y="3343937"/>
            <a:ext cx="475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그러면 동일한 위치에 있는것처럼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578942" y="4308957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그래서 우리는</a:t>
            </a:r>
            <a:r>
              <a:rPr lang="en-US" altLang="ko-KR" sz="1400"/>
              <a:t>, MasterClient</a:t>
            </a:r>
            <a:r>
              <a:rPr lang="ko-KR" altLang="en-US" sz="1400"/>
              <a:t>에서 오브젝트의 전체 해상도 대비 위치값</a:t>
            </a:r>
            <a:r>
              <a:rPr lang="en-US" altLang="ko-KR" sz="1400"/>
              <a:t>,  </a:t>
            </a:r>
            <a:r>
              <a:rPr lang="ko-KR" altLang="en-US" sz="1400"/>
              <a:t>그러니까 </a:t>
            </a:r>
            <a:r>
              <a:rPr lang="en-US" altLang="ko-KR" sz="1400"/>
              <a:t>x</a:t>
            </a:r>
            <a:r>
              <a:rPr lang="ko-KR" altLang="en-US" sz="1400"/>
              <a:t>좌표를 그냥 보내는것이 아니라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(x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가로 해상도</a:t>
            </a:r>
            <a:r>
              <a:rPr lang="en-US" altLang="ko-KR" sz="1400"/>
              <a:t>)</a:t>
            </a:r>
            <a:r>
              <a:rPr lang="ko-KR" altLang="en-US" sz="1400"/>
              <a:t>와 </a:t>
            </a:r>
            <a:r>
              <a:rPr lang="en-US" altLang="ko-KR" sz="1400"/>
              <a:t>(y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세로 해상도</a:t>
            </a:r>
            <a:r>
              <a:rPr lang="en-US" altLang="ko-KR" sz="1400"/>
              <a:t>)</a:t>
            </a:r>
            <a:r>
              <a:rPr lang="ko-KR" altLang="en-US" sz="1400"/>
              <a:t>를 보내기로 결정했다</a:t>
            </a:r>
            <a:r>
              <a:rPr lang="en-US" altLang="ko-KR" sz="140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958351" y="1748043"/>
            <a:ext cx="1" cy="45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958350" y="2942060"/>
            <a:ext cx="1" cy="40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5958349" y="3651714"/>
            <a:ext cx="1" cy="657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578942" y="5694812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 비율을 전송하면</a:t>
            </a:r>
            <a:r>
              <a:rPr lang="en-US" altLang="ko-KR" sz="1400"/>
              <a:t>, </a:t>
            </a:r>
            <a:r>
              <a:rPr lang="ko-KR" altLang="en-US" sz="1400"/>
              <a:t>수신한 </a:t>
            </a:r>
            <a:r>
              <a:rPr lang="en-US" altLang="ko-KR" sz="1400"/>
              <a:t>Client</a:t>
            </a:r>
            <a:r>
              <a:rPr lang="ko-KR" altLang="en-US" sz="1400"/>
              <a:t>는 자신의 해상도에 이 비율을 곱해서 이 오브젝트가 있어야 할 위치를 도출해낼 수 있을것이다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958349" y="5263064"/>
            <a:ext cx="0" cy="4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3185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EF471-C12D-481F-4185-E90EDDA8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50" y="2140346"/>
            <a:ext cx="4926340" cy="32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26392" y="2739120"/>
            <a:ext cx="529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연산 과정을 보면</a:t>
            </a:r>
            <a:r>
              <a:rPr lang="en-US" altLang="ko-KR" sz="1400"/>
              <a:t>, </a:t>
            </a:r>
            <a:r>
              <a:rPr lang="ko-KR" altLang="en-US" sz="1400"/>
              <a:t>좀 특이한 과정이 하나 있는데</a:t>
            </a:r>
            <a:r>
              <a:rPr lang="en-US" altLang="ko-KR" sz="1400"/>
              <a:t>, </a:t>
            </a:r>
            <a:r>
              <a:rPr lang="ko-KR" altLang="en-US" sz="1400"/>
              <a:t>이는 레터박스 때문이다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우리는 여태까지 가변 해상도를 고려하지않고 </a:t>
            </a:r>
          </a:p>
          <a:p>
            <a:r>
              <a:rPr lang="en-US" altLang="ko-KR" sz="1400"/>
              <a:t>3200x1440 </a:t>
            </a:r>
            <a:r>
              <a:rPr lang="ko-KR" altLang="en-US" sz="1400"/>
              <a:t>해상도를 기준으로 작업했고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1920x1080 </a:t>
            </a:r>
            <a:r>
              <a:rPr lang="ko-KR" altLang="en-US" sz="1400"/>
              <a:t>해상도처럼 가로로 눕혔을 때 세로로 더 높은 해상도는 </a:t>
            </a:r>
          </a:p>
          <a:p>
            <a:r>
              <a:rPr lang="ko-KR" altLang="en-US" sz="1400"/>
              <a:t>위 아래로 레터박스가 생긴다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그래서 왼쪽과 같이 구현했다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533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26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2) </a:t>
            </a:r>
            <a:r>
              <a:rPr lang="ko-KR" altLang="en-US" sz="1600"/>
              <a:t>캐릭터 속도 동기화</a:t>
            </a:r>
            <a:endParaRPr lang="en-US" altLang="ko-KR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43362" y="2084221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캐릭터 속도 동기화 문제도 해상도와 비슷하게 해결할 수 있을거같았다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DEC26-E29D-1140-FBBC-D8BD7E15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2" y="1869425"/>
            <a:ext cx="4778424" cy="32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9DC00-9552-9C3B-E892-54E8C3A24F07}"/>
              </a:ext>
            </a:extLst>
          </p:cNvPr>
          <p:cNvSpPr txBox="1"/>
          <p:nvPr/>
        </p:nvSpPr>
        <p:spPr>
          <a:xfrm>
            <a:off x="5943362" y="398895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Awake </a:t>
            </a:r>
            <a:r>
              <a:rPr lang="ko-KR" altLang="en-US" sz="1400"/>
              <a:t>단계에서 해상도에 맞는 </a:t>
            </a:r>
            <a:r>
              <a:rPr lang="en-US" altLang="ko-KR" sz="1400"/>
              <a:t>_speed</a:t>
            </a:r>
            <a:r>
              <a:rPr lang="ko-KR" altLang="en-US" sz="1400"/>
              <a:t>의 </a:t>
            </a:r>
            <a:r>
              <a:rPr lang="en-US" altLang="ko-KR" sz="1400"/>
              <a:t>adjustedSpeed</a:t>
            </a:r>
            <a:r>
              <a:rPr lang="ko-KR" altLang="en-US" sz="1400"/>
              <a:t>를 산출하고 이를 </a:t>
            </a:r>
            <a:r>
              <a:rPr lang="en-US" altLang="ko-KR" sz="1400"/>
              <a:t>_speed</a:t>
            </a:r>
            <a:r>
              <a:rPr lang="ko-KR" altLang="en-US" sz="1400"/>
              <a:t>에 적용했다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4032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62748" y="5574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https://youtu.be/ieY6bY_Rgyg?si=J2sLyG0pGJHbj8KL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CB61DE-C3ED-3EFD-B8A4-737CCE40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22" y="924203"/>
            <a:ext cx="7876956" cy="44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>
                <a:solidFill>
                  <a:srgbClr val="FFC000"/>
                </a:solidFill>
              </a:rPr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437F8-7AA7-6460-1A1A-27265DF3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6" y="939301"/>
            <a:ext cx="4296375" cy="2010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AF1E9-DCC3-56F1-B139-5E5CB7090D82}"/>
              </a:ext>
            </a:extLst>
          </p:cNvPr>
          <p:cNvSpPr txBox="1"/>
          <p:nvPr/>
        </p:nvSpPr>
        <p:spPr>
          <a:xfrm>
            <a:off x="5014452" y="944537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던전에 입장하면 </a:t>
            </a:r>
            <a:r>
              <a:rPr lang="en-US" altLang="ko-KR" sz="1400"/>
              <a:t>CoSpawnMonster</a:t>
            </a:r>
            <a:r>
              <a:rPr lang="ko-KR" altLang="en-US" sz="1400"/>
              <a:t>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2C47-6A1F-AA5C-0FF1-E8E33CBFCA03}"/>
              </a:ext>
            </a:extLst>
          </p:cNvPr>
          <p:cNvSpPr txBox="1"/>
          <p:nvPr/>
        </p:nvSpPr>
        <p:spPr>
          <a:xfrm>
            <a:off x="5014452" y="19443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6DB0CA-1CE1-223B-B2F2-09983FD4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7" y="3348426"/>
            <a:ext cx="6965994" cy="2351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7821561" y="3436344"/>
            <a:ext cx="2900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CreateMonsterIcon</a:t>
            </a:r>
            <a:r>
              <a:rPr lang="ko-KR" altLang="en-US" sz="1400"/>
              <a:t>은 스테이지 정보에 맞게 몬스터 능력치가 설정되고 플레이어 스폰 쪽으로 계속해서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84652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6415548" y="108110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 아이콘을 만나면 그 상대로 공격을 하고 피가 없을 때 까지 공격한다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A8173-CD74-32E3-F1FC-7527A06F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40" y="1081108"/>
            <a:ext cx="5106113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41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9291484" y="136176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CreatePlayerIcon</a:t>
            </a:r>
            <a:r>
              <a:rPr lang="ko-KR" altLang="en-US" sz="1400"/>
              <a:t>은 플레이어 </a:t>
            </a:r>
            <a:r>
              <a:rPr lang="en-US" altLang="ko-KR" sz="1400"/>
              <a:t>Icon</a:t>
            </a:r>
            <a:r>
              <a:rPr lang="ko-KR" altLang="en-US" sz="1400"/>
              <a:t>을 생성하고 몬스터 스폰쪽으로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AE8A2-DA3C-533C-55C9-5F7D6D2B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454604"/>
            <a:ext cx="7826478" cy="1843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5DD6DB-EAC8-D9B5-B5ED-56528C25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16" y="2996568"/>
            <a:ext cx="3572374" cy="1476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BB0C83-023E-23DF-0D69-6E6AC06EB572}"/>
              </a:ext>
            </a:extLst>
          </p:cNvPr>
          <p:cNvSpPr txBox="1"/>
          <p:nvPr/>
        </p:nvSpPr>
        <p:spPr>
          <a:xfrm>
            <a:off x="7929716" y="5171148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플레이어도 몬스터를 만나면 공격을 시작한다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B0D69-8EC7-4AF2-2798-38368314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9" y="2516686"/>
            <a:ext cx="6935356" cy="42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8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D815D9-85C6-FD33-EFC8-09947961504C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영상</a:t>
            </a:r>
          </a:p>
        </p:txBody>
      </p:sp>
    </p:spTree>
    <p:extLst>
      <p:ext uri="{BB962C8B-B14F-4D97-AF65-F5344CB8AC3E}">
        <p14:creationId xmlns:p14="http://schemas.microsoft.com/office/powerpoint/2010/main" val="2518078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5928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https://youtu.be/44kZ5xZ0Jso?si=ShWp25twiPBS69ae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73A558-49F7-2701-8152-4734546A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974" y="814817"/>
            <a:ext cx="2576051" cy="46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개요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RPG</a:t>
            </a:r>
            <a:r>
              <a:rPr lang="ko-KR" altLang="en-US" sz="4000"/>
              <a:t>형식 </a:t>
            </a:r>
            <a:r>
              <a:rPr lang="en-US" altLang="ko-KR" sz="4000"/>
              <a:t>1</a:t>
            </a:r>
            <a:r>
              <a:rPr lang="ko-KR" altLang="en-US" sz="4000"/>
              <a:t>인 전략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자동생성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UI</a:t>
            </a:r>
            <a:r>
              <a:rPr lang="ko-KR" altLang="en-US" sz="4000">
                <a:solidFill>
                  <a:srgbClr val="FFC000"/>
                </a:solidFill>
              </a:rPr>
              <a:t>자동화</a:t>
            </a:r>
            <a:r>
              <a:rPr lang="en-US" altLang="ko-KR" sz="4000"/>
              <a:t>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Google Ads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36F19-FB7B-34C9-683E-C8ED0DCC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2" y="1399535"/>
            <a:ext cx="4835356" cy="24389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46AE9-F73A-B9A2-06F5-11C1D918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4" y="1399535"/>
            <a:ext cx="3838438" cy="4543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A335C-6BCA-B2B5-FE64-FBB1A6E11CC6}"/>
              </a:ext>
            </a:extLst>
          </p:cNvPr>
          <p:cNvSpPr txBox="1"/>
          <p:nvPr/>
        </p:nvSpPr>
        <p:spPr>
          <a:xfrm>
            <a:off x="1201464" y="899822"/>
            <a:ext cx="216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붙여보았다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8700-4CF4-5111-68F3-DE1F2919DE57}"/>
              </a:ext>
            </a:extLst>
          </p:cNvPr>
          <p:cNvSpPr txBox="1"/>
          <p:nvPr/>
        </p:nvSpPr>
        <p:spPr>
          <a:xfrm>
            <a:off x="6409764" y="914672"/>
            <a:ext cx="241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 내용을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84686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7004D-E5A9-7564-D126-DCC2505B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85" y="1884684"/>
            <a:ext cx="3791479" cy="2715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6AD51-573B-BBE1-B912-48F814C5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38" y="391021"/>
            <a:ext cx="4417867" cy="6075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DEE02D-3BA8-5FF6-607A-E0999D01BBBE}"/>
              </a:ext>
            </a:extLst>
          </p:cNvPr>
          <p:cNvSpPr txBox="1"/>
          <p:nvPr/>
        </p:nvSpPr>
        <p:spPr>
          <a:xfrm>
            <a:off x="439994" y="1170216"/>
            <a:ext cx="24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실제로 광고를 보여줄 때 사용되는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23BF7-F6BE-4A5C-C28A-905630333AC6}"/>
              </a:ext>
            </a:extLst>
          </p:cNvPr>
          <p:cNvSpPr txBox="1"/>
          <p:nvPr/>
        </p:nvSpPr>
        <p:spPr>
          <a:xfrm>
            <a:off x="9267630" y="2736502"/>
            <a:ext cx="2467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끄는 등 이벤트가 발생될 떄 사용되는 함수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우리의 경우 광고를 끄면 </a:t>
            </a:r>
            <a:r>
              <a:rPr lang="en-US" altLang="ko-KR" sz="1400"/>
              <a:t>GameScene</a:t>
            </a:r>
            <a:r>
              <a:rPr lang="ko-KR" altLang="en-US" sz="1400"/>
              <a:t>으로 이동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광고의 에러가 생겨도 </a:t>
            </a:r>
            <a:r>
              <a:rPr lang="en-US" altLang="ko-KR" sz="1400"/>
              <a:t>GameScene</a:t>
            </a:r>
            <a:r>
              <a:rPr lang="ko-KR" altLang="en-US" sz="1400"/>
              <a:t>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35710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E25C6-4A5B-E190-1CB7-350A7DA9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799997"/>
            <a:ext cx="5020376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47322-D121-24AE-4E87-B08D2AA3467E}"/>
              </a:ext>
            </a:extLst>
          </p:cNvPr>
          <p:cNvSpPr txBox="1"/>
          <p:nvPr/>
        </p:nvSpPr>
        <p:spPr>
          <a:xfrm>
            <a:off x="2012650" y="1327355"/>
            <a:ext cx="314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다음 전면 광고를 미리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4934-BB97-F5B0-36E7-59530EF53FB2}"/>
              </a:ext>
            </a:extLst>
          </p:cNvPr>
          <p:cNvSpPr txBox="1"/>
          <p:nvPr/>
        </p:nvSpPr>
        <p:spPr>
          <a:xfrm>
            <a:off x="6659400" y="2951945"/>
            <a:ext cx="3146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한번 보여주면 </a:t>
            </a:r>
            <a:r>
              <a:rPr lang="en-US" altLang="ko-KR" sz="1400"/>
              <a:t>Reload</a:t>
            </a:r>
            <a:r>
              <a:rPr lang="ko-KR" altLang="en-US" sz="1400"/>
              <a:t>함수가 실행되어 광고를 저장하고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다시 광고가 나오면 저장된 광고가 나오고 </a:t>
            </a:r>
            <a:r>
              <a:rPr lang="en-US" altLang="ko-KR" sz="1400"/>
              <a:t>Reload</a:t>
            </a:r>
            <a:r>
              <a:rPr lang="ko-KR" altLang="en-US" sz="1400"/>
              <a:t>를 하면서 반복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5602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195F-AA54-74E8-B419-E0561238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23" y="1809134"/>
            <a:ext cx="4091996" cy="3729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D3EDB-96B2-5578-72F4-4835F229F47D}"/>
              </a:ext>
            </a:extLst>
          </p:cNvPr>
          <p:cNvSpPr txBox="1"/>
          <p:nvPr/>
        </p:nvSpPr>
        <p:spPr>
          <a:xfrm>
            <a:off x="9039502" y="1162803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번에 </a:t>
            </a:r>
            <a:r>
              <a:rPr lang="en-US" altLang="ko-KR" sz="1400"/>
              <a:t>1</a:t>
            </a:r>
            <a:r>
              <a:rPr lang="ko-KR" altLang="en-US" sz="1400"/>
              <a:t>번나오는 전면 광고</a:t>
            </a:r>
          </a:p>
        </p:txBody>
      </p:sp>
      <p:pic>
        <p:nvPicPr>
          <p:cNvPr id="8" name="Movie_003">
            <a:hlinkClick r:id="" action="ppaction://media"/>
            <a:extLst>
              <a:ext uri="{FF2B5EF4-FFF2-40B4-BE49-F238E27FC236}">
                <a16:creationId xmlns:a16="http://schemas.microsoft.com/office/drawing/2014/main" id="{160B35FE-A765-1717-F7F0-8C11C78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8935" y="1917290"/>
            <a:ext cx="2477876" cy="4408283"/>
          </a:xfrm>
          <a:prstGeom prst="rect">
            <a:avLst/>
          </a:prstGeom>
        </p:spPr>
      </p:pic>
      <p:pic>
        <p:nvPicPr>
          <p:cNvPr id="9" name="Movie_004">
            <a:hlinkClick r:id="" action="ppaction://media"/>
            <a:extLst>
              <a:ext uri="{FF2B5EF4-FFF2-40B4-BE49-F238E27FC236}">
                <a16:creationId xmlns:a16="http://schemas.microsoft.com/office/drawing/2014/main" id="{33ADCC60-86C4-2F7E-2DEC-6C7D31CC9D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34095" y="1917289"/>
            <a:ext cx="2477876" cy="4408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8ECE-21DF-A2FE-DBF7-325B0C9225AC}"/>
              </a:ext>
            </a:extLst>
          </p:cNvPr>
          <p:cNvSpPr txBox="1"/>
          <p:nvPr/>
        </p:nvSpPr>
        <p:spPr>
          <a:xfrm>
            <a:off x="5404342" y="1165400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하단에 상시로 나오는 광고</a:t>
            </a:r>
          </a:p>
        </p:txBody>
      </p:sp>
    </p:spTree>
    <p:extLst>
      <p:ext uri="{BB962C8B-B14F-4D97-AF65-F5344CB8AC3E}">
        <p14:creationId xmlns:p14="http://schemas.microsoft.com/office/powerpoint/2010/main" val="3920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endParaRPr lang="en-US" altLang="ko-KR" sz="4000">
              <a:solidFill>
                <a:srgbClr val="FFC000"/>
              </a:solidFill>
            </a:endParaRPr>
          </a:p>
          <a:p>
            <a:pPr algn="ctr"/>
            <a:r>
              <a:rPr lang="ko-KR" altLang="en-US" sz="3600"/>
              <a:t>알고리즘</a:t>
            </a:r>
          </a:p>
        </p:txBody>
      </p: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B420411-42EB-87A6-D491-A2DDE2A57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748" y="801128"/>
            <a:ext cx="3483711" cy="2943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7074310" y="2088308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320117" y="4839785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100">
                <a:latin typeface="+mj-lt"/>
                <a:ea typeface="+mj-ea"/>
                <a:cs typeface="+mj-cs"/>
              </a:rPr>
              <a:t>기타이력</a:t>
            </a:r>
            <a:endParaRPr lang="en-US" altLang="ko-KR" sz="41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5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3E9577B4-74E4-40EB-7A09-0E714F7F4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2871" y="2642616"/>
            <a:ext cx="463766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CDA91B-A3ED-D6C5-D591-6922A24F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0" y="2769328"/>
            <a:ext cx="1861816" cy="1319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D5A455-0C16-5ED7-D635-E66CA9A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24" y="2850914"/>
            <a:ext cx="1872862" cy="11561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09DFE-6038-9A45-03F9-5BBAF7E6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19" y="3302741"/>
            <a:ext cx="5511554" cy="542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545691" y="4781012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353187" y="478101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141020" y="480106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57D985-11BA-BF6D-743D-EF4459D2B5CC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1831258" y="4088672"/>
            <a:ext cx="1" cy="692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A1C1D2-0668-08BA-F8E5-0CD125AE34BB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4638755" y="4007085"/>
            <a:ext cx="0" cy="77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85CE76-A783-40F4-0411-201FADAC2DA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8674896" y="3845248"/>
            <a:ext cx="1" cy="955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262648"/>
              </p:ext>
            </p:extLst>
          </p:nvPr>
        </p:nvGraphicFramePr>
        <p:xfrm>
          <a:off x="1611099" y="809482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</a:t>
            </a:r>
            <a:r>
              <a:rPr lang="ko-KR" altLang="en-US" sz="1400"/>
              <a:t>로 구현되었다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76" y="2243373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057296" y="3429000"/>
            <a:ext cx="24250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73659E-C23D-6DED-2F0A-1E42E5D0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4876200"/>
            <a:ext cx="4725059" cy="924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336116" y="5338227"/>
            <a:ext cx="2146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5607616" y="3690610"/>
            <a:ext cx="1963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8AD0-BB2B-6DEE-61E8-914D8B37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228583"/>
            <a:ext cx="5096586" cy="924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262F3-F6B3-1B3A-E83C-A481894C8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4868808"/>
            <a:ext cx="6477904" cy="77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988934" y="5254624"/>
            <a:ext cx="63844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의사코드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</TotalTime>
  <Words>1637</Words>
  <Application>Microsoft Office PowerPoint</Application>
  <PresentationFormat>와이드스크린</PresentationFormat>
  <Paragraphs>219</Paragraphs>
  <Slides>46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UI 자동화</vt:lpstr>
      <vt:lpstr>UI 상속 구조</vt:lpstr>
      <vt:lpstr>UI_Base</vt:lpstr>
      <vt:lpstr>UI_Base</vt:lpstr>
      <vt:lpstr>UI_EventHandler 의사코드</vt:lpstr>
      <vt:lpstr>UI_EventHandler</vt:lpstr>
      <vt:lpstr>UI_EventHandler</vt:lpstr>
      <vt:lpstr>UI_EventHandler</vt:lpstr>
      <vt:lpstr>Map 자동생성 Tool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15</cp:revision>
  <dcterms:created xsi:type="dcterms:W3CDTF">2024-10-03T00:56:07Z</dcterms:created>
  <dcterms:modified xsi:type="dcterms:W3CDTF">2024-10-15T02:36:35Z</dcterms:modified>
</cp:coreProperties>
</file>